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4" r:id="rId3"/>
    <p:sldId id="271" r:id="rId4"/>
    <p:sldId id="258" r:id="rId5"/>
    <p:sldId id="266" r:id="rId6"/>
    <p:sldId id="267" r:id="rId7"/>
    <p:sldId id="259" r:id="rId8"/>
    <p:sldId id="260" r:id="rId9"/>
    <p:sldId id="261" r:id="rId10"/>
    <p:sldId id="273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29" autoAdjust="0"/>
  </p:normalViewPr>
  <p:slideViewPr>
    <p:cSldViewPr>
      <p:cViewPr>
        <p:scale>
          <a:sx n="80" d="100"/>
          <a:sy n="80" d="100"/>
        </p:scale>
        <p:origin x="534" y="10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8B157-3B5C-46CD-BA57-84AAEB36E5D8}" type="datetimeFigureOut">
              <a:rPr lang="ru-RU"/>
              <a:pPr>
                <a:defRPr/>
              </a:pPr>
              <a:t>28.02.2011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70849-C544-485E-8D6D-6BBE1946AB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6F135-2E04-40BC-9D09-95C90F39FDE3}" type="datetimeFigureOut">
              <a:rPr lang="ru-RU"/>
              <a:pPr>
                <a:defRPr/>
              </a:pPr>
              <a:t>28.02.2011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0665F-68E2-445F-8D9D-EE5F95026A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D560B-6F43-446F-B83E-3F82471A332E}" type="datetimeFigureOut">
              <a:rPr lang="ru-RU"/>
              <a:pPr>
                <a:defRPr/>
              </a:pPr>
              <a:t>28.02.2011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F0741-DC1A-48F4-BC02-6AE6058B9E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7614B-1EFE-4402-B2B5-E04199A61024}" type="datetimeFigureOut">
              <a:rPr lang="ru-RU"/>
              <a:pPr>
                <a:defRPr/>
              </a:pPr>
              <a:t>28.02.2011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52C28-82C3-44D1-9EAA-898550881E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A8BC7-A3FE-40F5-9543-6B7CA5A9E62E}" type="datetimeFigureOut">
              <a:rPr lang="ru-RU"/>
              <a:pPr>
                <a:defRPr/>
              </a:pPr>
              <a:t>28.02.2011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CCA02-5EF7-4003-9BBA-4C51D89691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FFB08-2E87-4436-A5F4-8695AE8BFB1D}" type="datetimeFigureOut">
              <a:rPr lang="ru-RU"/>
              <a:pPr>
                <a:defRPr/>
              </a:pPr>
              <a:t>28.02.2011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B03E8-040F-472A-8AF5-7A9F3909C3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B4A81-95A4-47EA-97B0-D433B923B749}" type="datetimeFigureOut">
              <a:rPr lang="ru-RU"/>
              <a:pPr>
                <a:defRPr/>
              </a:pPr>
              <a:t>28.02.2011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C6588-DF96-462F-AEF5-C01A5EFCB1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3295F-4943-4138-B030-ADBC6580456A}" type="datetimeFigureOut">
              <a:rPr lang="ru-RU"/>
              <a:pPr>
                <a:defRPr/>
              </a:pPr>
              <a:t>28.02.2011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EB577-11B3-407F-BB65-C545998641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C5FBD-45D3-4815-A1FC-0CE1A0CF662F}" type="datetimeFigureOut">
              <a:rPr lang="ru-RU"/>
              <a:pPr>
                <a:defRPr/>
              </a:pPr>
              <a:t>28.02.2011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5BECD-844F-4A0F-BE0E-EAE0CDDEE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83FCA-1231-40B5-A517-6F1D38A77814}" type="datetimeFigureOut">
              <a:rPr lang="ru-RU"/>
              <a:pPr>
                <a:defRPr/>
              </a:pPr>
              <a:t>28.02.2011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AC865-2214-4C55-BEB3-698BC87F04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1EBA7-4FB6-45A7-847D-E6B9907A5E51}" type="datetimeFigureOut">
              <a:rPr lang="ru-RU"/>
              <a:pPr>
                <a:defRPr/>
              </a:pPr>
              <a:t>28.02.2011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6D829-20B2-4223-A5E8-CDBC2CA6A3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88D0BE-1E7F-4C76-9EC9-EE425E8D800C}" type="datetimeFigureOut">
              <a:rPr lang="ru-RU"/>
              <a:pPr>
                <a:defRPr/>
              </a:pPr>
              <a:t>28.02.2011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FBFE24-A972-45B5-8007-45D134C9EE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2" r:id="rId4"/>
    <p:sldLayoutId id="2147483748" r:id="rId5"/>
    <p:sldLayoutId id="2147483743" r:id="rId6"/>
    <p:sldLayoutId id="2147483749" r:id="rId7"/>
    <p:sldLayoutId id="2147483750" r:id="rId8"/>
    <p:sldLayoutId id="2147483751" r:id="rId9"/>
    <p:sldLayoutId id="2147483744" r:id="rId10"/>
    <p:sldLayoutId id="2147483752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http://img169.imageshack.us/img169/8503/cornixwe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zhurnal.lib.ru/img/g/golomazzowa_t_i/1godkorowy/korowakartamira.jpg" TargetMode="External"/><Relationship Id="rId5" Type="http://schemas.openxmlformats.org/officeDocument/2006/relationships/image" Target="../media/image4.jpeg"/><Relationship Id="rId4" Type="http://schemas.openxmlformats.org/officeDocument/2006/relationships/hyperlink" Target="http://dic.academic.ru/pictures/wiki/files/116/tree_sparrow_august_2007_osaka_japan.jpg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s.clipartof.com/small/211378-Royalty-Free-RF-Clipart-Illustration-Of-An-Owl-Teacher-Over-An-Open-Book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http://img169.imageshack.us/img169/8503/cornixwe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zhurnal.lib.ru/img/g/golomazzowa_t_i/1godkorowy/korowakartamira.jpg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://dic.academic.ru/pictures/wiki/files/116/tree_sparrow_august_2007_osaka_japan.jpg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inbon.ru/images/.cached/500x500/products/7737_h_10571.jpg" TargetMode="External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hyperlink" Target="http://www.fairytail.ru/files/illustration/f_48a1f4925ddd9_0.jpg?1276027427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rtlib.ru/objects/gallery_192/artlib_gallery-96449-b.jpg" TargetMode="External"/><Relationship Id="rId5" Type="http://schemas.openxmlformats.org/officeDocument/2006/relationships/image" Target="../media/image12.jpeg"/><Relationship Id="rId4" Type="http://schemas.openxmlformats.org/officeDocument/2006/relationships/hyperlink" Target="http://img-fotki.yandex.ru/get/13/natalia070.1/0_6183_3a666f7e_XL" TargetMode="External"/><Relationship Id="rId9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084888" y="1484313"/>
            <a:ext cx="25193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Franklin Gothic Book" pitchFamily="34" charset="0"/>
              </a:rPr>
              <a:t>в – рона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84888" y="3284538"/>
            <a:ext cx="2914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Franklin Gothic Book" pitchFamily="34" charset="0"/>
              </a:rPr>
              <a:t>в – р – бей</a:t>
            </a:r>
            <a:endParaRPr lang="ru-RU" sz="4000">
              <a:solidFill>
                <a:srgbClr val="FF0000"/>
              </a:solidFill>
              <a:latin typeface="Franklin Gothic Book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084888" y="5013325"/>
            <a:ext cx="2482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Franklin Gothic Book" pitchFamily="34" charset="0"/>
              </a:rPr>
              <a:t>к – рова</a:t>
            </a:r>
            <a:endParaRPr lang="ru-RU" sz="3200">
              <a:latin typeface="Franklin Gothic Book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516688" y="1196975"/>
            <a:ext cx="4699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solidFill>
                  <a:srgbClr val="FF0000"/>
                </a:solidFill>
                <a:latin typeface="Franklin Gothic Book" pitchFamily="34" charset="0"/>
              </a:rPr>
              <a:t>а</a:t>
            </a:r>
          </a:p>
          <a:p>
            <a:r>
              <a:rPr lang="ru-RU" sz="4000">
                <a:solidFill>
                  <a:srgbClr val="FF0000"/>
                </a:solidFill>
                <a:latin typeface="Franklin Gothic Book" pitchFamily="34" charset="0"/>
              </a:rPr>
              <a:t>о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443663" y="2997200"/>
            <a:ext cx="4699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solidFill>
                  <a:srgbClr val="FF0000"/>
                </a:solidFill>
                <a:latin typeface="Franklin Gothic Book" pitchFamily="34" charset="0"/>
              </a:rPr>
              <a:t>а</a:t>
            </a:r>
          </a:p>
          <a:p>
            <a:r>
              <a:rPr lang="ru-RU" sz="4000">
                <a:solidFill>
                  <a:srgbClr val="FF0000"/>
                </a:solidFill>
                <a:latin typeface="Franklin Gothic Book" pitchFamily="34" charset="0"/>
              </a:rPr>
              <a:t>о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308850" y="2997200"/>
            <a:ext cx="4699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solidFill>
                  <a:srgbClr val="FF0000"/>
                </a:solidFill>
                <a:latin typeface="Franklin Gothic Book" pitchFamily="34" charset="0"/>
              </a:rPr>
              <a:t>а</a:t>
            </a:r>
          </a:p>
          <a:p>
            <a:r>
              <a:rPr lang="ru-RU" sz="4000">
                <a:solidFill>
                  <a:srgbClr val="FF0000"/>
                </a:solidFill>
                <a:latin typeface="Franklin Gothic Book" pitchFamily="34" charset="0"/>
              </a:rPr>
              <a:t>о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443663" y="4724400"/>
            <a:ext cx="4699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solidFill>
                  <a:srgbClr val="FF0000"/>
                </a:solidFill>
                <a:latin typeface="Franklin Gothic Book" pitchFamily="34" charset="0"/>
              </a:rPr>
              <a:t>а</a:t>
            </a:r>
          </a:p>
          <a:p>
            <a:r>
              <a:rPr lang="ru-RU" sz="4000">
                <a:solidFill>
                  <a:srgbClr val="FF0000"/>
                </a:solidFill>
                <a:latin typeface="Franklin Gothic Book" pitchFamily="34" charset="0"/>
              </a:rPr>
              <a:t>о</a:t>
            </a:r>
          </a:p>
        </p:txBody>
      </p:sp>
      <p:sp>
        <p:nvSpPr>
          <p:cNvPr id="10249" name="TextBox 10"/>
          <p:cNvSpPr txBox="1">
            <a:spLocks noChangeArrowheads="1"/>
          </p:cNvSpPr>
          <p:nvPr/>
        </p:nvSpPr>
        <p:spPr bwMode="auto">
          <a:xfrm>
            <a:off x="0" y="115888"/>
            <a:ext cx="914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Franklin Gothic Book" pitchFamily="34" charset="0"/>
              </a:rPr>
              <a:t>КТО ЭТО ?</a:t>
            </a:r>
          </a:p>
        </p:txBody>
      </p:sp>
      <p:pic>
        <p:nvPicPr>
          <p:cNvPr id="12290" name="Picture 2" descr="Картинка 47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836613"/>
            <a:ext cx="424815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Картинка 57 из 6400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2133600"/>
            <a:ext cx="419417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Картинка 76 из 64000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35150" y="3716338"/>
            <a:ext cx="4251325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5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188" y="981075"/>
          <a:ext cx="7920882" cy="496855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08313"/>
                <a:gridCol w="2472275"/>
                <a:gridCol w="2640294"/>
              </a:tblGrid>
              <a:tr h="116354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знаем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хотим узнать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узнали</a:t>
                      </a:r>
                      <a:endParaRPr lang="ru-RU" sz="2800" dirty="0"/>
                    </a:p>
                  </a:txBody>
                  <a:tcPr/>
                </a:tc>
              </a:tr>
              <a:tr h="3805003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8313" y="2781300"/>
            <a:ext cx="302418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имя существительное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63938" y="2852738"/>
            <a:ext cx="20002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глагол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39752" y="188640"/>
            <a:ext cx="46867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Часть речи - Глагол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29 -0.00208 L 0.28229 -0.00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3"/>
          <p:cNvSpPr txBox="1">
            <a:spLocks noChangeArrowheads="1"/>
          </p:cNvSpPr>
          <p:nvPr/>
        </p:nvSpPr>
        <p:spPr bwMode="auto">
          <a:xfrm>
            <a:off x="179388" y="908050"/>
            <a:ext cx="8820150" cy="440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latin typeface="Franklin Gothic Book" pitchFamily="34" charset="0"/>
              </a:rPr>
              <a:t>                            </a:t>
            </a:r>
            <a:endParaRPr lang="ru-RU" sz="4000">
              <a:solidFill>
                <a:srgbClr val="FF0000"/>
              </a:solidFill>
              <a:latin typeface="Franklin Gothic Book" pitchFamily="34" charset="0"/>
            </a:endParaRPr>
          </a:p>
          <a:p>
            <a:pPr algn="ctr"/>
            <a:r>
              <a:rPr lang="ru-RU" sz="4000">
                <a:latin typeface="Franklin Gothic Book" pitchFamily="34" charset="0"/>
              </a:rPr>
              <a:t>в</a:t>
            </a:r>
            <a:r>
              <a:rPr lang="ru-RU" sz="4000">
                <a:solidFill>
                  <a:srgbClr val="FF0000"/>
                </a:solidFill>
                <a:latin typeface="Franklin Gothic Book" pitchFamily="34" charset="0"/>
              </a:rPr>
              <a:t>о</a:t>
            </a:r>
            <a:r>
              <a:rPr lang="ru-RU" sz="4000">
                <a:latin typeface="Franklin Gothic Book" pitchFamily="34" charset="0"/>
              </a:rPr>
              <a:t>рона</a:t>
            </a:r>
          </a:p>
          <a:p>
            <a:pPr algn="ctr"/>
            <a:endParaRPr lang="ru-RU" sz="4000">
              <a:latin typeface="Franklin Gothic Book" pitchFamily="34" charset="0"/>
            </a:endParaRPr>
          </a:p>
          <a:p>
            <a:pPr algn="ctr"/>
            <a:r>
              <a:rPr lang="ru-RU" sz="4000">
                <a:latin typeface="Franklin Gothic Book" pitchFamily="34" charset="0"/>
              </a:rPr>
              <a:t>в</a:t>
            </a:r>
            <a:r>
              <a:rPr lang="ru-RU" sz="4000">
                <a:solidFill>
                  <a:srgbClr val="FF0000"/>
                </a:solidFill>
                <a:latin typeface="Franklin Gothic Book" pitchFamily="34" charset="0"/>
              </a:rPr>
              <a:t>о</a:t>
            </a:r>
            <a:r>
              <a:rPr lang="ru-RU" sz="4000">
                <a:latin typeface="Franklin Gothic Book" pitchFamily="34" charset="0"/>
              </a:rPr>
              <a:t>р</a:t>
            </a:r>
            <a:r>
              <a:rPr lang="ru-RU" sz="4000">
                <a:solidFill>
                  <a:srgbClr val="FF0000"/>
                </a:solidFill>
                <a:latin typeface="Franklin Gothic Book" pitchFamily="34" charset="0"/>
              </a:rPr>
              <a:t>о</a:t>
            </a:r>
            <a:r>
              <a:rPr lang="ru-RU" sz="4000">
                <a:latin typeface="Franklin Gothic Book" pitchFamily="34" charset="0"/>
              </a:rPr>
              <a:t>бей</a:t>
            </a:r>
          </a:p>
          <a:p>
            <a:pPr algn="ctr"/>
            <a:endParaRPr lang="ru-RU" sz="4000">
              <a:latin typeface="Franklin Gothic Book" pitchFamily="34" charset="0"/>
            </a:endParaRPr>
          </a:p>
          <a:p>
            <a:pPr algn="ctr"/>
            <a:r>
              <a:rPr lang="ru-RU" sz="4000">
                <a:latin typeface="Franklin Gothic Book" pitchFamily="34" charset="0"/>
              </a:rPr>
              <a:t>к</a:t>
            </a:r>
            <a:r>
              <a:rPr lang="ru-RU" sz="4000">
                <a:solidFill>
                  <a:srgbClr val="FF0000"/>
                </a:solidFill>
                <a:latin typeface="Franklin Gothic Book" pitchFamily="34" charset="0"/>
              </a:rPr>
              <a:t>о</a:t>
            </a:r>
            <a:r>
              <a:rPr lang="ru-RU" sz="4000">
                <a:latin typeface="Franklin Gothic Book" pitchFamily="34" charset="0"/>
              </a:rPr>
              <a:t>рова</a:t>
            </a:r>
          </a:p>
          <a:p>
            <a:pPr algn="ctr"/>
            <a:endParaRPr lang="ru-RU" sz="4000">
              <a:latin typeface="Franklin Gothic Book" pitchFamily="34" charset="0"/>
            </a:endParaRPr>
          </a:p>
        </p:txBody>
      </p:sp>
      <p:sp>
        <p:nvSpPr>
          <p:cNvPr id="11267" name="TextBox 5"/>
          <p:cNvSpPr txBox="1">
            <a:spLocks noChangeArrowheads="1"/>
          </p:cNvSpPr>
          <p:nvPr/>
        </p:nvSpPr>
        <p:spPr bwMode="auto">
          <a:xfrm>
            <a:off x="0" y="2500313"/>
            <a:ext cx="9144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Franklin Gothic Book" pitchFamily="34" charset="0"/>
              </a:rPr>
              <a:t>                                </a:t>
            </a:r>
            <a:endParaRPr lang="ru-RU" sz="4000">
              <a:solidFill>
                <a:srgbClr val="FF0000"/>
              </a:solidFill>
              <a:latin typeface="Franklin Gothic Book" pitchFamily="34" charset="0"/>
            </a:endParaRPr>
          </a:p>
          <a:p>
            <a:r>
              <a:rPr lang="ru-RU" sz="4000">
                <a:latin typeface="Franklin Gothic Book" pitchFamily="34" charset="0"/>
              </a:rPr>
              <a:t>                        </a:t>
            </a:r>
          </a:p>
          <a:p>
            <a:r>
              <a:rPr lang="ru-RU" sz="4000">
                <a:solidFill>
                  <a:srgbClr val="FF0000"/>
                </a:solidFill>
                <a:latin typeface="Franklin Gothic Book" pitchFamily="34" charset="0"/>
              </a:rPr>
              <a:t>                          </a:t>
            </a:r>
          </a:p>
        </p:txBody>
      </p:sp>
      <p:sp>
        <p:nvSpPr>
          <p:cNvPr id="11268" name="TextBox 6"/>
          <p:cNvSpPr txBox="1">
            <a:spLocks noChangeArrowheads="1"/>
          </p:cNvSpPr>
          <p:nvPr/>
        </p:nvSpPr>
        <p:spPr bwMode="auto">
          <a:xfrm>
            <a:off x="0" y="4857750"/>
            <a:ext cx="9144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Franklin Gothic Book" pitchFamily="34" charset="0"/>
              </a:rPr>
              <a:t>                            </a:t>
            </a:r>
            <a:endParaRPr lang="ru-RU" sz="4000">
              <a:solidFill>
                <a:srgbClr val="FF0000"/>
              </a:solidFill>
              <a:latin typeface="Franklin Gothic Book" pitchFamily="34" charset="0"/>
            </a:endParaRPr>
          </a:p>
          <a:p>
            <a:r>
              <a:rPr lang="ru-RU" sz="4000">
                <a:latin typeface="Franklin Gothic Book" pitchFamily="34" charset="0"/>
              </a:rPr>
              <a:t>                         </a:t>
            </a:r>
          </a:p>
          <a:p>
            <a:endParaRPr lang="ru-RU" sz="3200">
              <a:latin typeface="Franklin Gothic Book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80728"/>
            <a:ext cx="9144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Часть речи - Глагол</a:t>
            </a:r>
          </a:p>
        </p:txBody>
      </p:sp>
      <p:pic>
        <p:nvPicPr>
          <p:cNvPr id="12291" name="Picture 2" descr="Картинка 7 из 888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2420938"/>
            <a:ext cx="40671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188" y="981075"/>
          <a:ext cx="7920882" cy="496855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08313"/>
                <a:gridCol w="2472275"/>
                <a:gridCol w="2640294"/>
              </a:tblGrid>
              <a:tr h="116354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знаем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хотим узнать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узнали</a:t>
                      </a:r>
                      <a:endParaRPr lang="ru-RU" sz="2800" dirty="0"/>
                    </a:p>
                  </a:txBody>
                  <a:tcPr/>
                </a:tc>
              </a:tr>
              <a:tr h="3805003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8313" y="2781300"/>
            <a:ext cx="3024187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имя существительное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63938" y="2852738"/>
            <a:ext cx="20002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глагол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39752" y="0"/>
            <a:ext cx="46867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Часть речи - Глагол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Pictures\img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765175"/>
            <a:ext cx="4375150" cy="5835650"/>
          </a:xfrm>
          <a:prstGeom prst="rect">
            <a:avLst/>
          </a:prstGeom>
          <a:noFill/>
          <a:ln w="9525">
            <a:solidFill>
              <a:schemeClr val="accent4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2627313" y="188913"/>
            <a:ext cx="43211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Franklin Gothic Book" pitchFamily="34" charset="0"/>
              </a:rPr>
              <a:t>имя существительное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1\Pictures\img00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620713"/>
            <a:ext cx="4606925" cy="6048375"/>
          </a:xfrm>
          <a:prstGeom prst="rect">
            <a:avLst/>
          </a:prstGeom>
          <a:noFill/>
          <a:ln w="9525">
            <a:solidFill>
              <a:schemeClr val="accent4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3995738" y="0"/>
            <a:ext cx="1335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Franklin Gothic Book" pitchFamily="34" charset="0"/>
              </a:rPr>
              <a:t>глагол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323850" y="333375"/>
            <a:ext cx="5040313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Franklin Gothic Book" pitchFamily="34" charset="0"/>
              </a:rPr>
              <a:t>Глагол – это</a:t>
            </a:r>
          </a:p>
          <a:p>
            <a:r>
              <a:rPr lang="ru-RU" sz="3200" b="1">
                <a:latin typeface="Franklin Gothic Book" pitchFamily="34" charset="0"/>
              </a:rPr>
              <a:t>Обозначает                                     </a:t>
            </a:r>
          </a:p>
          <a:p>
            <a:r>
              <a:rPr lang="ru-RU" sz="3200" b="1">
                <a:latin typeface="Franklin Gothic Book" pitchFamily="34" charset="0"/>
              </a:rPr>
              <a:t>Отвечает на вопросы: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916238" y="333375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Franklin Gothic Book" pitchFamily="34" charset="0"/>
              </a:rPr>
              <a:t>часть речи.</a:t>
            </a:r>
            <a:r>
              <a:rPr lang="ru-RU" sz="3200" b="1">
                <a:latin typeface="Franklin Gothic Book" pitchFamily="34" charset="0"/>
              </a:rPr>
              <a:t>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43213" y="836613"/>
            <a:ext cx="5502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Franklin Gothic Book" pitchFamily="34" charset="0"/>
              </a:rPr>
              <a:t>действие предмета </a:t>
            </a:r>
            <a:r>
              <a:rPr lang="ru-RU" sz="3200" b="1">
                <a:latin typeface="Franklin Gothic Book" pitchFamily="34" charset="0"/>
              </a:rPr>
              <a:t>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932363" y="1341438"/>
            <a:ext cx="407193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Franklin Gothic Book" pitchFamily="34" charset="0"/>
              </a:rPr>
              <a:t>что делать?</a:t>
            </a:r>
          </a:p>
          <a:p>
            <a:r>
              <a:rPr lang="ru-RU" sz="3200" b="1">
                <a:solidFill>
                  <a:srgbClr val="FF0000"/>
                </a:solidFill>
                <a:latin typeface="Franklin Gothic Book" pitchFamily="34" charset="0"/>
              </a:rPr>
              <a:t>что сделать?</a:t>
            </a:r>
          </a:p>
          <a:p>
            <a:r>
              <a:rPr lang="ru-RU" sz="3200" b="1">
                <a:solidFill>
                  <a:srgbClr val="FF0000"/>
                </a:solidFill>
                <a:latin typeface="Franklin Gothic Book" pitchFamily="34" charset="0"/>
              </a:rPr>
              <a:t>что делал?</a:t>
            </a:r>
          </a:p>
          <a:p>
            <a:r>
              <a:rPr lang="ru-RU" sz="3200" b="1">
                <a:solidFill>
                  <a:srgbClr val="FF0000"/>
                </a:solidFill>
                <a:latin typeface="Franklin Gothic Book" pitchFamily="34" charset="0"/>
              </a:rPr>
              <a:t>что делает?</a:t>
            </a:r>
          </a:p>
          <a:p>
            <a:r>
              <a:rPr lang="ru-RU" sz="3200" b="1">
                <a:solidFill>
                  <a:srgbClr val="FF0000"/>
                </a:solidFill>
                <a:latin typeface="Franklin Gothic Book" pitchFamily="34" charset="0"/>
              </a:rPr>
              <a:t>что сделает?</a:t>
            </a:r>
          </a:p>
          <a:p>
            <a:r>
              <a:rPr lang="ru-RU" sz="3200" b="1">
                <a:solidFill>
                  <a:srgbClr val="FF0000"/>
                </a:solidFill>
                <a:latin typeface="Franklin Gothic Book" pitchFamily="34" charset="0"/>
              </a:rPr>
              <a:t>что будет делать?</a:t>
            </a:r>
          </a:p>
          <a:p>
            <a:r>
              <a:rPr lang="ru-RU" sz="3200" b="1">
                <a:solidFill>
                  <a:srgbClr val="FF0000"/>
                </a:solidFill>
                <a:latin typeface="Franklin Gothic Book" pitchFamily="34" charset="0"/>
              </a:rPr>
              <a:t>и т. д.</a:t>
            </a:r>
            <a:endParaRPr lang="ru-RU" sz="3200" b="1">
              <a:latin typeface="Franklin Gothic Book" pitchFamily="34" charset="0"/>
            </a:endParaRPr>
          </a:p>
          <a:p>
            <a:endParaRPr lang="ru-RU" sz="3200" b="1">
              <a:latin typeface="Franklin Gothic Book" pitchFamily="34" charset="0"/>
            </a:endParaRPr>
          </a:p>
          <a:p>
            <a:endParaRPr lang="ru-RU" sz="3200" b="1">
              <a:latin typeface="Franklin Gothic Book" pitchFamily="34" charset="0"/>
            </a:endParaRPr>
          </a:p>
        </p:txBody>
      </p:sp>
      <p:pic>
        <p:nvPicPr>
          <p:cNvPr id="9" name="Рисунок 8" descr="img0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2060575"/>
            <a:ext cx="3286125" cy="4429125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4"/>
          <p:cNvSpPr txBox="1">
            <a:spLocks noChangeArrowheads="1"/>
          </p:cNvSpPr>
          <p:nvPr/>
        </p:nvSpPr>
        <p:spPr bwMode="auto">
          <a:xfrm>
            <a:off x="1655763" y="1268413"/>
            <a:ext cx="748823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Franklin Gothic Book" pitchFamily="34" charset="0"/>
              </a:rPr>
              <a:t>                   в</a:t>
            </a:r>
            <a:r>
              <a:rPr lang="ru-RU" sz="3600">
                <a:solidFill>
                  <a:srgbClr val="FF0000"/>
                </a:solidFill>
                <a:latin typeface="Franklin Gothic Book" pitchFamily="34" charset="0"/>
              </a:rPr>
              <a:t>о</a:t>
            </a:r>
            <a:r>
              <a:rPr lang="ru-RU" sz="3600">
                <a:latin typeface="Franklin Gothic Book" pitchFamily="34" charset="0"/>
              </a:rPr>
              <a:t>рона   ……</a:t>
            </a:r>
          </a:p>
          <a:p>
            <a:endParaRPr lang="ru-RU" sz="3600">
              <a:latin typeface="Franklin Gothic Book" pitchFamily="34" charset="0"/>
            </a:endParaRPr>
          </a:p>
          <a:p>
            <a:endParaRPr lang="ru-RU" sz="3600">
              <a:latin typeface="Franklin Gothic Book" pitchFamily="34" charset="0"/>
            </a:endParaRPr>
          </a:p>
          <a:p>
            <a:r>
              <a:rPr lang="ru-RU" sz="3600">
                <a:latin typeface="Franklin Gothic Book" pitchFamily="34" charset="0"/>
              </a:rPr>
              <a:t>                   в</a:t>
            </a:r>
            <a:r>
              <a:rPr lang="ru-RU" sz="3600">
                <a:solidFill>
                  <a:srgbClr val="FF0000"/>
                </a:solidFill>
                <a:latin typeface="Franklin Gothic Book" pitchFamily="34" charset="0"/>
              </a:rPr>
              <a:t>о</a:t>
            </a:r>
            <a:r>
              <a:rPr lang="ru-RU" sz="3600">
                <a:latin typeface="Franklin Gothic Book" pitchFamily="34" charset="0"/>
              </a:rPr>
              <a:t>р</a:t>
            </a:r>
            <a:r>
              <a:rPr lang="ru-RU" sz="3600">
                <a:solidFill>
                  <a:srgbClr val="FF0000"/>
                </a:solidFill>
                <a:latin typeface="Franklin Gothic Book" pitchFamily="34" charset="0"/>
              </a:rPr>
              <a:t>о</a:t>
            </a:r>
            <a:r>
              <a:rPr lang="ru-RU" sz="3600">
                <a:latin typeface="Franklin Gothic Book" pitchFamily="34" charset="0"/>
              </a:rPr>
              <a:t>бей  ……</a:t>
            </a:r>
          </a:p>
          <a:p>
            <a:endParaRPr lang="ru-RU" sz="3600">
              <a:latin typeface="Franklin Gothic Book" pitchFamily="34" charset="0"/>
            </a:endParaRPr>
          </a:p>
          <a:p>
            <a:endParaRPr lang="ru-RU" sz="3600">
              <a:latin typeface="Franklin Gothic Book" pitchFamily="34" charset="0"/>
            </a:endParaRPr>
          </a:p>
          <a:p>
            <a:r>
              <a:rPr lang="ru-RU" sz="3600">
                <a:latin typeface="Franklin Gothic Book" pitchFamily="34" charset="0"/>
              </a:rPr>
              <a:t>                   к</a:t>
            </a:r>
            <a:r>
              <a:rPr lang="ru-RU" sz="3600">
                <a:solidFill>
                  <a:srgbClr val="FF0000"/>
                </a:solidFill>
                <a:latin typeface="Franklin Gothic Book" pitchFamily="34" charset="0"/>
              </a:rPr>
              <a:t>о</a:t>
            </a:r>
            <a:r>
              <a:rPr lang="ru-RU" sz="3600">
                <a:latin typeface="Franklin Gothic Book" pitchFamily="34" charset="0"/>
              </a:rPr>
              <a:t>рова  ……</a:t>
            </a:r>
          </a:p>
          <a:p>
            <a:endParaRPr lang="ru-RU" sz="3600">
              <a:latin typeface="Franklin Gothic Book" pitchFamily="34" charset="0"/>
            </a:endParaRPr>
          </a:p>
        </p:txBody>
      </p:sp>
      <p:pic>
        <p:nvPicPr>
          <p:cNvPr id="18435" name="Picture 2" descr="Картинка 47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260350"/>
            <a:ext cx="2808287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Картинка 57 из 6400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2349500"/>
            <a:ext cx="2808287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6" descr="Картинка 76 из 64000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71550" y="4508500"/>
            <a:ext cx="2808288" cy="196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0" y="928688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Franklin Gothic Book" pitchFamily="34" charset="0"/>
              </a:rPr>
              <a:t> Шипит, ползает, извивается   …… 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787900" y="908050"/>
            <a:ext cx="171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Franklin Gothic Book" pitchFamily="34" charset="0"/>
              </a:rPr>
              <a:t>змея</a:t>
            </a: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0" y="2143125"/>
            <a:ext cx="62865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>
                <a:latin typeface="Franklin Gothic Book" pitchFamily="34" charset="0"/>
              </a:rPr>
              <a:t> Растёт, цветёт, пахнет  ……  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140200" y="2133600"/>
            <a:ext cx="2286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0000"/>
                </a:solidFill>
                <a:latin typeface="Franklin Gothic Book" pitchFamily="34" charset="0"/>
              </a:rPr>
              <a:t>цветок</a:t>
            </a:r>
          </a:p>
        </p:txBody>
      </p:sp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0" y="3429000"/>
            <a:ext cx="8001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Franklin Gothic Book" pitchFamily="34" charset="0"/>
              </a:rPr>
              <a:t> Облизывается, мурлычет, мяукает   ……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795963" y="3357563"/>
            <a:ext cx="1928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Franklin Gothic Book" pitchFamily="34" charset="0"/>
              </a:rPr>
              <a:t> </a:t>
            </a:r>
            <a:r>
              <a:rPr lang="ru-RU" sz="2800">
                <a:solidFill>
                  <a:srgbClr val="FF0000"/>
                </a:solidFill>
                <a:latin typeface="Franklin Gothic Book" pitchFamily="34" charset="0"/>
              </a:rPr>
              <a:t>кошка</a:t>
            </a:r>
          </a:p>
        </p:txBody>
      </p:sp>
      <p:sp>
        <p:nvSpPr>
          <p:cNvPr id="19464" name="TextBox 8"/>
          <p:cNvSpPr txBox="1">
            <a:spLocks noChangeArrowheads="1"/>
          </p:cNvSpPr>
          <p:nvPr/>
        </p:nvSpPr>
        <p:spPr bwMode="auto">
          <a:xfrm>
            <a:off x="0" y="4724400"/>
            <a:ext cx="5178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Franklin Gothic Book" pitchFamily="34" charset="0"/>
              </a:rPr>
              <a:t> Идут, тикают, бьют   ……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348038" y="4724400"/>
            <a:ext cx="1643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0000"/>
                </a:solidFill>
                <a:latin typeface="Franklin Gothic Book" pitchFamily="34" charset="0"/>
              </a:rPr>
              <a:t>часы</a:t>
            </a:r>
          </a:p>
        </p:txBody>
      </p:sp>
      <p:pic>
        <p:nvPicPr>
          <p:cNvPr id="3074" name="Picture 2" descr="Картинка 1 из 569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188913"/>
            <a:ext cx="1727200" cy="172720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3076" name="Picture 4" descr="Картинка 1 из 6400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1557338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 descr="Картинка 17 из 64000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92950" y="2997200"/>
            <a:ext cx="1885950" cy="201612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3084" name="Picture 12" descr="Картинка 5 из 3585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859338" y="3951288"/>
            <a:ext cx="1728787" cy="290671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347</TotalTime>
  <Words>140</Words>
  <Application>Microsoft Office PowerPoint</Application>
  <PresentationFormat>Экран (4:3)</PresentationFormat>
  <Paragraphs>73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Это сделал Я</cp:lastModifiedBy>
  <cp:revision>44</cp:revision>
  <dcterms:created xsi:type="dcterms:W3CDTF">2009-11-25T19:37:46Z</dcterms:created>
  <dcterms:modified xsi:type="dcterms:W3CDTF">2011-02-28T06:29:29Z</dcterms:modified>
</cp:coreProperties>
</file>