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F3FE9-C2F8-4254-BC13-01A4644CB9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BD993D-7F01-4B1F-B9E4-422969EEF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33400"/>
            <a:ext cx="8429684" cy="2109782"/>
          </a:xfrm>
        </p:spPr>
        <p:txBody>
          <a:bodyPr/>
          <a:lstStyle/>
          <a:p>
            <a:r>
              <a:rPr lang="ru-RU" dirty="0" smtClean="0"/>
              <a:t>Муниципальная экспериментальная площадка МОБУООШ №23 по экологии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Фотосюжет</a:t>
            </a:r>
            <a:r>
              <a:rPr lang="ru-RU" dirty="0" smtClean="0"/>
              <a:t> «Экология и я»</a:t>
            </a:r>
          </a:p>
          <a:p>
            <a:r>
              <a:rPr lang="ru-RU" dirty="0" smtClean="0"/>
              <a:t>( о том, как можно любить природу не только на словах…)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Участие  нашей школы в Общероссийской программе с международным участием ЭКА «Зеленые школы»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3520440" cy="7524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– ролевая игра «Суд над полиэтиленовым пакетом»: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в 5 «а» и 9 «б» классе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5000636"/>
            <a:ext cx="3663316" cy="78581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Эко – акция «Экономная экология: бережем электроэнергию»: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5 «а» класс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мама\зеленая школа осень\IMG_31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86016" cy="1283378"/>
          </a:xfrm>
          <a:prstGeom prst="rect">
            <a:avLst/>
          </a:prstGeom>
          <a:noFill/>
        </p:spPr>
      </p:pic>
      <p:pic>
        <p:nvPicPr>
          <p:cNvPr id="8195" name="Picture 3" descr="D:\мама\зеленая школа осень\IMG_3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2571768" cy="1443800"/>
          </a:xfrm>
          <a:prstGeom prst="rect">
            <a:avLst/>
          </a:prstGeom>
          <a:noFill/>
        </p:spPr>
      </p:pic>
      <p:pic>
        <p:nvPicPr>
          <p:cNvPr id="8196" name="Picture 4" descr="D:\мама\зеленая школа осень\IMG_31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14488"/>
            <a:ext cx="2071701" cy="1294365"/>
          </a:xfrm>
          <a:prstGeom prst="rect">
            <a:avLst/>
          </a:prstGeom>
          <a:noFill/>
        </p:spPr>
      </p:pic>
      <p:pic>
        <p:nvPicPr>
          <p:cNvPr id="8198" name="Picture 6" descr="D:\мама\зеленая школа осень\IMG_3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2357454" cy="132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3520440" cy="6810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Фестиваль новогодних подарков в 1 </a:t>
            </a:r>
            <a:r>
              <a:rPr lang="ru-RU" sz="1400" dirty="0" smtClean="0">
                <a:solidFill>
                  <a:schemeClr val="tx1"/>
                </a:solidFill>
              </a:rPr>
              <a:t>«А» </a:t>
            </a:r>
            <a:r>
              <a:rPr lang="ru-RU" sz="1400" dirty="0" smtClean="0">
                <a:solidFill>
                  <a:schemeClr val="tx1"/>
                </a:solidFill>
              </a:rPr>
              <a:t>классе: елка – просто чудо!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Кл. рук. Якубова А.Н.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Эка – елочка 5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мама\зеленая школа осень\IMG_35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48954" y="1051254"/>
            <a:ext cx="2316872" cy="1928828"/>
          </a:xfrm>
          <a:prstGeom prst="rect">
            <a:avLst/>
          </a:prstGeom>
          <a:noFill/>
        </p:spPr>
      </p:pic>
      <p:pic>
        <p:nvPicPr>
          <p:cNvPr id="9219" name="Picture 3" descr="D:\мама\зеленая школа осень\IMG_3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2500330" cy="1875248"/>
          </a:xfrm>
          <a:prstGeom prst="rect">
            <a:avLst/>
          </a:prstGeom>
          <a:noFill/>
        </p:spPr>
      </p:pic>
      <p:pic>
        <p:nvPicPr>
          <p:cNvPr id="9220" name="Picture 4" descr="D:\мама\зеленая школа осень\IMG_34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01297" y="1028002"/>
            <a:ext cx="2270365" cy="1928826"/>
          </a:xfrm>
          <a:prstGeom prst="rect">
            <a:avLst/>
          </a:prstGeom>
          <a:noFill/>
        </p:spPr>
      </p:pic>
      <p:pic>
        <p:nvPicPr>
          <p:cNvPr id="9221" name="Picture 5" descr="D:\мама\зеленая школа осень\IMG_3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экологических конкурсах района и края</a:t>
            </a:r>
            <a:endParaRPr lang="ru-RU" dirty="0"/>
          </a:p>
        </p:txBody>
      </p:sp>
      <p:pic>
        <p:nvPicPr>
          <p:cNvPr id="1026" name="Picture 2" descr="D:\мама\2011_05_04\IMG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14554"/>
            <a:ext cx="2428892" cy="1821669"/>
          </a:xfrm>
          <a:prstGeom prst="rect">
            <a:avLst/>
          </a:prstGeom>
          <a:noFill/>
        </p:spPr>
      </p:pic>
      <p:pic>
        <p:nvPicPr>
          <p:cNvPr id="1027" name="Picture 3" descr="D:\мама\2011_05_04\IMG_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2357454" cy="17680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42913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Финал краевого этапа конкурса «Эврика – ЮНИОР».</a:t>
            </a:r>
          </a:p>
          <a:p>
            <a:r>
              <a:rPr lang="ru-RU" dirty="0" smtClean="0"/>
              <a:t>Сасова Юлия в секции естественнонаучных дисциплин представляла Новокубанский район в 2011году.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857356" y="4143380"/>
            <a:ext cx="4377696" cy="1143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Алоян Каролина – финалист краевого этапа Малой сельскохозяйственной академии с проектом об использовании пластика в быту.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2011год.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ама\эко.акции\IMG_11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643206" cy="1982404"/>
          </a:xfrm>
          <a:prstGeom prst="rect">
            <a:avLst/>
          </a:prstGeom>
          <a:noFill/>
        </p:spPr>
      </p:pic>
      <p:pic>
        <p:nvPicPr>
          <p:cNvPr id="2051" name="Picture 3" descr="D:\мама\эко.акции\IMG_11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4572008"/>
            <a:ext cx="5286412" cy="857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Победитель краевого экологического конкурса «Семейные экологические проекты» – Вишняков Максим.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2011год.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мама\2011_04_14\IMG_16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57253" y="2086030"/>
            <a:ext cx="2457594" cy="2000265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Новая папка (2)\P10000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Участие в краевой Школе комплексного исследования </a:t>
            </a:r>
            <a:r>
              <a:rPr lang="ru-RU" sz="2800" dirty="0" smtClean="0"/>
              <a:t>природы</a:t>
            </a:r>
            <a:r>
              <a:rPr lang="ru-RU" sz="2000" dirty="0" smtClean="0"/>
              <a:t> по программе «Одаренные дети Кубани»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Команда юных исследователей природы от Новокубанского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2" y="4929198"/>
            <a:ext cx="3734754" cy="5715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Наша Юля сдает экзамен по экологии. Впереди ждут приятные минуты награждения Дипломом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 степени.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мама\новомихайловка\P10108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4924" y="2370600"/>
            <a:ext cx="2899290" cy="2174467"/>
          </a:xfrm>
          <a:prstGeom prst="rect">
            <a:avLst/>
          </a:prstGeom>
          <a:noFill/>
        </p:spPr>
      </p:pic>
      <p:pic>
        <p:nvPicPr>
          <p:cNvPr id="4099" name="Picture 3" descr="D:\мама\новомихайловка\P1010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86058"/>
            <a:ext cx="2246840" cy="1785950"/>
          </a:xfrm>
          <a:prstGeom prst="rect">
            <a:avLst/>
          </a:prstGeom>
          <a:noFill/>
        </p:spPr>
      </p:pic>
      <p:pic>
        <p:nvPicPr>
          <p:cNvPr id="4100" name="Picture 4" descr="D:\мама\новомихайловка\P1010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8229600"/>
            <a:ext cx="4974336" cy="373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429132"/>
            <a:ext cx="7258072" cy="609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Прогулка у моря – в обязательной программе у участников школы комплексного исследования природы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D:\мама\новомихайловка\P10107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13" y="1714489"/>
            <a:ext cx="2857521" cy="2143140"/>
          </a:xfrm>
          <a:prstGeom prst="rect">
            <a:avLst/>
          </a:prstGeom>
          <a:noFill/>
        </p:spPr>
      </p:pic>
      <p:pic>
        <p:nvPicPr>
          <p:cNvPr id="5123" name="Picture 3" descr="D:\мама\новомихайловка\P10107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Летний экологический лагерь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500702"/>
            <a:ext cx="2714644" cy="457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 на 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71934" y="3571876"/>
            <a:ext cx="3306126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Поход экологов в лес: так мы отдыхаем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MG_2422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280284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4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MG_2343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2402378" cy="17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35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14818"/>
            <a:ext cx="2293844" cy="17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68" y="592933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Проведение экологической акции </a:t>
            </a:r>
            <a:r>
              <a:rPr lang="ru-RU" sz="1600" b="1" dirty="0" smtClean="0"/>
              <a:t>по очистке леса от мусора</a:t>
            </a:r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Участие школьников во Всероссийской экологической акции «Больше кислорода»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Принятие в отряд «Зеленых»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торжественной линейке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мама\Акция ЭКА\IMG_19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2500330" cy="1875248"/>
          </a:xfrm>
          <a:prstGeom prst="rect">
            <a:avLst/>
          </a:prstGeom>
          <a:noFill/>
        </p:spPr>
      </p:pic>
      <p:pic>
        <p:nvPicPr>
          <p:cNvPr id="7171" name="Picture 3" descr="D:\мама\Акция ЭКА\IMG_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2714643" cy="2035982"/>
          </a:xfrm>
          <a:prstGeom prst="rect">
            <a:avLst/>
          </a:prstGeom>
          <a:noFill/>
        </p:spPr>
      </p:pic>
      <p:pic>
        <p:nvPicPr>
          <p:cNvPr id="7172" name="Picture 4" descr="D:\мама\Акция ЭКА\IMG_19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2500330" cy="1875247"/>
          </a:xfrm>
          <a:prstGeom prst="rect">
            <a:avLst/>
          </a:prstGeom>
          <a:noFill/>
        </p:spPr>
      </p:pic>
      <p:pic>
        <p:nvPicPr>
          <p:cNvPr id="7173" name="Picture 5" descr="D:\мама\Акция ЭКА\IMG_1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74693" y="3483497"/>
            <a:ext cx="2721992" cy="204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Создание школьного экологического питомника ЭКА</a:t>
            </a:r>
            <a:endParaRPr lang="ru-RU" sz="2800" dirty="0"/>
          </a:p>
        </p:txBody>
      </p:sp>
      <p:pic>
        <p:nvPicPr>
          <p:cNvPr id="6147" name="Picture 3" descr="D:\мама\2011_05_11\IMG_19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286016" cy="1523692"/>
          </a:xfrm>
          <a:prstGeom prst="rect">
            <a:avLst/>
          </a:prstGeom>
          <a:noFill/>
        </p:spPr>
      </p:pic>
      <p:pic>
        <p:nvPicPr>
          <p:cNvPr id="6148" name="Picture 4" descr="D:\мама\Акция ЭКА 2011\IMG_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98921" y="2259203"/>
            <a:ext cx="2071702" cy="1553777"/>
          </a:xfrm>
          <a:prstGeom prst="rect">
            <a:avLst/>
          </a:prstGeom>
          <a:noFill/>
        </p:spPr>
      </p:pic>
      <p:pic>
        <p:nvPicPr>
          <p:cNvPr id="6149" name="Picture 5" descr="D:\мама\Акция ЭКА 2011\IMG_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298024" y="2345525"/>
            <a:ext cx="2190765" cy="1643074"/>
          </a:xfrm>
          <a:prstGeom prst="rect">
            <a:avLst/>
          </a:prstGeom>
          <a:noFill/>
        </p:spPr>
      </p:pic>
      <p:pic>
        <p:nvPicPr>
          <p:cNvPr id="6150" name="Picture 6" descr="D:\мама\Акция ЭКА\IMG_1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2286016" cy="1714512"/>
          </a:xfrm>
          <a:prstGeom prst="rect">
            <a:avLst/>
          </a:prstGeom>
          <a:noFill/>
        </p:spPr>
      </p:pic>
      <p:pic>
        <p:nvPicPr>
          <p:cNvPr id="6151" name="Picture 7" descr="D:\мама\Акция ЭКА\IMG_2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429132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269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Муниципальная экспериментальная площадка МОБУООШ №23 по экологии</vt:lpstr>
      <vt:lpstr>Участие в экологических конкурсах района и края</vt:lpstr>
      <vt:lpstr>Слайд 3</vt:lpstr>
      <vt:lpstr>Слайд 4</vt:lpstr>
      <vt:lpstr>Участие в краевой Школе комплексного исследования природы по программе «Одаренные дети Кубани»</vt:lpstr>
      <vt:lpstr>Слайд 6</vt:lpstr>
      <vt:lpstr>Летний экологический лагерь</vt:lpstr>
      <vt:lpstr>Участие школьников во Всероссийской экологической акции «Больше кислорода»</vt:lpstr>
      <vt:lpstr>Создание школьного экологического питомника ЭКА</vt:lpstr>
      <vt:lpstr>Участие  нашей школы в Общероссийской программе с международным участием ЭКА «Зеленые школы»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экспериментальная площадка МОБУООШ №23 по экологии</dc:title>
  <dc:creator>Admin</dc:creator>
  <cp:lastModifiedBy>Admin</cp:lastModifiedBy>
  <cp:revision>13</cp:revision>
  <dcterms:created xsi:type="dcterms:W3CDTF">2001-12-31T21:35:59Z</dcterms:created>
  <dcterms:modified xsi:type="dcterms:W3CDTF">2001-12-31T21:25:19Z</dcterms:modified>
</cp:coreProperties>
</file>